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77" r:id="rId3"/>
    <p:sldId id="278" r:id="rId4"/>
    <p:sldId id="280" r:id="rId5"/>
    <p:sldId id="281" r:id="rId6"/>
    <p:sldId id="282" r:id="rId7"/>
    <p:sldId id="283" r:id="rId8"/>
    <p:sldId id="279" r:id="rId9"/>
    <p:sldId id="284" r:id="rId10"/>
    <p:sldId id="285" r:id="rId11"/>
    <p:sldId id="286" r:id="rId12"/>
    <p:sldId id="288" r:id="rId13"/>
    <p:sldId id="287" r:id="rId14"/>
    <p:sldId id="257" r:id="rId15"/>
    <p:sldId id="289" r:id="rId16"/>
    <p:sldId id="290" r:id="rId17"/>
    <p:sldId id="291" r:id="rId18"/>
    <p:sldId id="259" r:id="rId19"/>
    <p:sldId id="292" r:id="rId20"/>
    <p:sldId id="258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93" r:id="rId29"/>
    <p:sldId id="273" r:id="rId30"/>
    <p:sldId id="269" r:id="rId31"/>
    <p:sldId id="268" r:id="rId32"/>
    <p:sldId id="270" r:id="rId33"/>
    <p:sldId id="271" r:id="rId34"/>
    <p:sldId id="272" r:id="rId35"/>
    <p:sldId id="274" r:id="rId36"/>
    <p:sldId id="275" r:id="rId37"/>
    <p:sldId id="294" r:id="rId38"/>
    <p:sldId id="295" r:id="rId39"/>
    <p:sldId id="296" r:id="rId40"/>
    <p:sldId id="26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3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0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7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0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5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325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0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71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8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2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282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9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29245" y="1671434"/>
            <a:ext cx="76156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 Ч Е Т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администрации сельского поселения Байгузинский сельсовет муниципального района Янаульский район Республики Башкортостан о проделанной работе в 2021 году и задачах на 2022 год</a:t>
            </a:r>
          </a:p>
        </p:txBody>
      </p:sp>
    </p:spTree>
    <p:extLst>
      <p:ext uri="{BB962C8B-B14F-4D97-AF65-F5344CB8AC3E}">
        <p14:creationId xmlns:p14="http://schemas.microsoft.com/office/powerpoint/2010/main" val="321799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</a:t>
            </a:r>
            <a:endParaRPr lang="ru-RU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52994" y="1276198"/>
            <a:ext cx="1112520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300" dirty="0" smtClean="0"/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в сельском поселении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действует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сельхозпредприятие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СП «Ленина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      12 чел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фермерских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хозяйства: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КФХ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Наргиз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с.Айбуляк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4 чел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КФХ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Камалова Р.Р. с. Старый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Артаул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8 чел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КФХ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Сафаров Ф. Ф.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с.Байгузино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4 чел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01" y="1160364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8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И СВЯЗЬ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8310" y="1798713"/>
            <a:ext cx="113472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сельского поселения зарегистрированы и состоят на учете РЭГ ГИБДД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г.Янаул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383    легковых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автомобилей разных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марок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     автомобилей  УАЗ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автомобилей Газель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     тракторов.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сотовые телефоны, подключена связь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МТС,МЕГАФОН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БИЛАЙН. 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Плохая сотовая связь в д.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Гудбурово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 д.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Уракаево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Почтовую связь представляет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Янаульское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отделение связи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телефонной сети общего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 -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Башинформсвязь».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500 домов обеспечены телефонной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связью, интернетом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АЙ-ПИ телевиденьем.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85" y="1160364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ТОРГОВЛЯ И УСЛУГИ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2629" y="1877089"/>
            <a:ext cx="108116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поселения функционирует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(четыре)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точек: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Байгузино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Айбуляк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Гудбурово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Старый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Артаул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Трудоустроено 7 чел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 расположены:                         Трудоустроено: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автосервис                                                                            1 чел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известковый цех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д.Гудбурово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2 чел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хлебопекарня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с.Байгузино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45 чел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хлебопекарня в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с.Айбуляк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7 чел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пилорама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д.Старая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Орья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8 чел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ВСЕГО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29" y="1160364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5323" y="189961"/>
            <a:ext cx="8985225" cy="1086237"/>
          </a:xfrm>
        </p:spPr>
        <p:txBody>
          <a:bodyPr/>
          <a:lstStyle/>
          <a:p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2777" y="1432952"/>
            <a:ext cx="90133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жилищного фонда по категориям составляет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Жилые дома 887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с.Байгузино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236 домов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с.Айбуляк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147 домов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с.Старый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Артаул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94 дома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с.Ямбаево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75 домов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Гудбурово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99 домов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д.Новая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Орья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61 домов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д.Нократ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43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д.Старая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Орья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д.Уракаево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86 домов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 введено в эксплуатацию 3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дома,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239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жилья.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46" y="1019769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291" y="4103274"/>
            <a:ext cx="3385454" cy="2436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291" y="1276198"/>
            <a:ext cx="3385454" cy="25390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234" y="4103274"/>
            <a:ext cx="3248944" cy="2436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15" y="872379"/>
            <a:ext cx="10681118" cy="1158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94" y="1272235"/>
            <a:ext cx="4238423" cy="25430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70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19645" y="1276198"/>
            <a:ext cx="8917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СП имеется 5 (пять)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ФАПов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Фельдшера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обслуживают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пунктов..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66" y="4682099"/>
            <a:ext cx="3509681" cy="19741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29" y="915265"/>
            <a:ext cx="10681118" cy="1158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365" y="2258836"/>
            <a:ext cx="3509681" cy="1969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422" y="2875357"/>
            <a:ext cx="4444369" cy="27068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701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19645" y="1276198"/>
            <a:ext cx="891757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3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74" y="995143"/>
            <a:ext cx="10681118" cy="1158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9" y="1499336"/>
            <a:ext cx="3441013" cy="23108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645" y="4075770"/>
            <a:ext cx="3448169" cy="2586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8919" r="1133" b="26424"/>
          <a:stretch/>
        </p:blipFill>
        <p:spPr>
          <a:xfrm>
            <a:off x="4960658" y="1515291"/>
            <a:ext cx="2650171" cy="22949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156" y="4065364"/>
            <a:ext cx="3462044" cy="25965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720" y="1507884"/>
            <a:ext cx="3069771" cy="23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19645" y="1276198"/>
            <a:ext cx="891757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3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35" y="1017848"/>
            <a:ext cx="10681118" cy="1158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06" y="1289259"/>
            <a:ext cx="3724003" cy="2482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33" y="1289259"/>
            <a:ext cx="3724003" cy="2482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06" y="3928462"/>
            <a:ext cx="3724003" cy="2482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33" y="3955546"/>
            <a:ext cx="3724003" cy="248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6206" y="346716"/>
            <a:ext cx="11335871" cy="1086237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БЛАГОУСТРОЙСТВО. </a:t>
            </a:r>
          </a:p>
          <a:p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Ямочный ремонт асфальта в</a:t>
            </a:r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Новая </a:t>
            </a:r>
            <a:r>
              <a:rPr lang="ru-RU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Орья</a:t>
            </a:r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1100 м </a:t>
            </a:r>
          </a:p>
          <a:p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с. </a:t>
            </a:r>
            <a:r>
              <a:rPr lang="ru-RU" sz="3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Байгузино</a:t>
            </a:r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250 м </a:t>
            </a:r>
            <a:endParaRPr lang="ru-RU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03" y="2119019"/>
            <a:ext cx="7434111" cy="41758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463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8384334" cy="1086237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дорожного покрытия в д.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Уракаево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91" y="1524392"/>
            <a:ext cx="5398680" cy="24869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620" r="20109"/>
          <a:stretch/>
        </p:blipFill>
        <p:spPr>
          <a:xfrm>
            <a:off x="6759932" y="3579222"/>
            <a:ext cx="4813759" cy="27081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66" y="1274252"/>
            <a:ext cx="2545276" cy="4531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62" y="1274252"/>
            <a:ext cx="2501715" cy="4531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02" y="1274252"/>
            <a:ext cx="2545277" cy="4531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57646" y="744583"/>
            <a:ext cx="10659291" cy="104503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42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3406" y="189961"/>
            <a:ext cx="9666514" cy="108623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(частичный ) дороги в с.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Айбуляк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Саляхова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200 м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0" y="1643126"/>
            <a:ext cx="3409405" cy="45458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066" y="351325"/>
            <a:ext cx="11093823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(частичный ) дороги в с.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Байгузино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Исламова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06" y="2142167"/>
            <a:ext cx="7297142" cy="40989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6859" y="189961"/>
            <a:ext cx="11551023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моста 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Байгузино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. Субботник.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00" y="1639270"/>
            <a:ext cx="7785462" cy="43732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189961"/>
            <a:ext cx="8569234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моста 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Байгузино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19" y="1612375"/>
            <a:ext cx="7785460" cy="43732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2353" y="189961"/>
            <a:ext cx="11268635" cy="108623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 реки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Ишморат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ивняка у моста 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Байгузино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81" y="1884317"/>
            <a:ext cx="8462570" cy="4111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58" y="1160364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1329" y="189961"/>
            <a:ext cx="11456895" cy="108623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 реки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Ишморат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ивняка у моста 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Байгузино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663" y="1961998"/>
            <a:ext cx="5911504" cy="42102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835" y="216086"/>
            <a:ext cx="11672047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Косьба сорной травы в течении лета во всех населенных пунктах сельского поселения ( на тракторе)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89" y="2189829"/>
            <a:ext cx="7573618" cy="42542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047" y="189961"/>
            <a:ext cx="11497235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Косьба сорной травы в течении лета во всех населенных пунктах сельского поселения (в ручную)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14040"/>
            <a:ext cx="8109195" cy="3737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9282" y="229149"/>
            <a:ext cx="12078661" cy="10862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ППМИ завершили капитальный ремонт водопровода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д.Гудбурово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контракта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1497,7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т.руб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18" y="1877089"/>
            <a:ext cx="5836040" cy="32596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90" y="1877089"/>
            <a:ext cx="2595504" cy="45968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3412" y="189961"/>
            <a:ext cx="10582835" cy="1086237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Реальные дела.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Д.Старая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Орья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Установка забора кладбища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01" y="1472876"/>
            <a:ext cx="3545117" cy="47268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967" y="1472876"/>
            <a:ext cx="3474519" cy="46326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94" y="1425411"/>
            <a:ext cx="2994854" cy="42944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04" y="2005952"/>
            <a:ext cx="6322424" cy="29142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07" y="733079"/>
            <a:ext cx="10675021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1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753" y="189961"/>
            <a:ext cx="11268635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Субботники по облагораживанию родника в д.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Уракаево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2" y="1719951"/>
            <a:ext cx="3514196" cy="4685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56" y="1612373"/>
            <a:ext cx="3514196" cy="4685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189961"/>
            <a:ext cx="8569234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Субботники по облагораживанию родника в д.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Уракаево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9" y="2272938"/>
            <a:ext cx="4631077" cy="34733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75" y="2272938"/>
            <a:ext cx="4508218" cy="34733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6078" y="351325"/>
            <a:ext cx="11285628" cy="10862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Облагораживание родника в д.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Уракаево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Субботники и финансовая помощь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Нафката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Нигматуллинга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АНК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Башнефть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4" y="2537465"/>
            <a:ext cx="4666587" cy="34999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523" y="2537465"/>
            <a:ext cx="4659145" cy="34943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64" y="1379645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4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0988" y="189961"/>
            <a:ext cx="11577830" cy="10862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Облагораживание родника в д. Старая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Орья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Организатор- староста д. Старая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Орья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пталиков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ениамин.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66" y="2565501"/>
            <a:ext cx="4747269" cy="35604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13" y="1909481"/>
            <a:ext cx="3162353" cy="42164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04" y="1160364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7882" y="307526"/>
            <a:ext cx="11145987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Облагораживание родника в с.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Айбуляк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– староста  с.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Айбуляк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Ханнанов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агиль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Рахимович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54" y="2283285"/>
            <a:ext cx="5454969" cy="40912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16" y="1277929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5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4812" y="189960"/>
            <a:ext cx="12161338" cy="10862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Облагораживание уличного колодца в д. Новая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Орья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Организатор-староста Новой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Орьи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Андарьянов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Андреевич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94" y="1867869"/>
            <a:ext cx="3248873" cy="4331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85" b="33333"/>
          <a:stretch/>
        </p:blipFill>
        <p:spPr>
          <a:xfrm>
            <a:off x="6293136" y="1867868"/>
            <a:ext cx="3812631" cy="4331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98" y="1160363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r>
              <a:rPr lang="ru-RU" dirty="0" smtClean="0"/>
              <a:t>Субботники по очистке и ремонту кладбищ.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6" y="1243909"/>
            <a:ext cx="3359916" cy="25199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038" y="1346793"/>
            <a:ext cx="4123325" cy="23141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4802" b="11641"/>
          <a:stretch/>
        </p:blipFill>
        <p:spPr>
          <a:xfrm>
            <a:off x="1158297" y="4198700"/>
            <a:ext cx="3413154" cy="22781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029" y="4198700"/>
            <a:ext cx="4049959" cy="22781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9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по оплате на благоустройство.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5278" y="1105070"/>
            <a:ext cx="1099434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Оплачено </a:t>
            </a:r>
            <a:r>
              <a:rPr lang="ru-RU" sz="2200" b="1" dirty="0" err="1"/>
              <a:t>регоператору</a:t>
            </a:r>
            <a:r>
              <a:rPr lang="ru-RU" sz="2200" b="1" dirty="0"/>
              <a:t> за вывоз мусора с организации </a:t>
            </a:r>
            <a:r>
              <a:rPr lang="ru-RU" sz="2200" b="1" dirty="0" smtClean="0"/>
              <a:t>                  3,6 </a:t>
            </a:r>
            <a:r>
              <a:rPr lang="ru-RU" sz="2200" b="1" dirty="0" err="1"/>
              <a:t>тыс.руб</a:t>
            </a:r>
            <a:r>
              <a:rPr lang="ru-RU" sz="2200" b="1" dirty="0"/>
              <a:t> </a:t>
            </a:r>
          </a:p>
          <a:p>
            <a:r>
              <a:rPr lang="ru-RU" sz="2200" b="1" dirty="0"/>
              <a:t>Приобретены запасные части для трактора на сумму  </a:t>
            </a:r>
            <a:r>
              <a:rPr lang="ru-RU" sz="2200" b="1" dirty="0" smtClean="0"/>
              <a:t>                        33 </a:t>
            </a:r>
            <a:r>
              <a:rPr lang="ru-RU" sz="2200" b="1" dirty="0" err="1"/>
              <a:t>тыс.руб</a:t>
            </a:r>
            <a:r>
              <a:rPr lang="ru-RU" sz="2200" b="1" dirty="0"/>
              <a:t>.</a:t>
            </a:r>
          </a:p>
          <a:p>
            <a:r>
              <a:rPr lang="ru-RU" sz="2200" b="1" dirty="0"/>
              <a:t>На оплату электроэнергии за уличное освещение </a:t>
            </a:r>
            <a:r>
              <a:rPr lang="ru-RU" sz="2200" b="1" dirty="0" smtClean="0"/>
              <a:t>                           1168  </a:t>
            </a:r>
            <a:r>
              <a:rPr lang="ru-RU" sz="2200" b="1" dirty="0" err="1" smtClean="0"/>
              <a:t>тыс.руб</a:t>
            </a:r>
            <a:r>
              <a:rPr lang="ru-RU" sz="2200" b="1" dirty="0"/>
              <a:t>. </a:t>
            </a:r>
          </a:p>
          <a:p>
            <a:r>
              <a:rPr lang="ru-RU" sz="2200" b="1" dirty="0"/>
              <a:t>За обеспечение природным газом для отопления </a:t>
            </a:r>
            <a:r>
              <a:rPr lang="ru-RU" sz="2200" b="1" dirty="0" smtClean="0"/>
              <a:t>зданий                 36 </a:t>
            </a:r>
            <a:r>
              <a:rPr lang="ru-RU" sz="2200" b="1" dirty="0" err="1"/>
              <a:t>тыс.руб</a:t>
            </a:r>
            <a:r>
              <a:rPr lang="ru-RU" sz="2200" b="1" dirty="0"/>
              <a:t>.</a:t>
            </a:r>
          </a:p>
          <a:p>
            <a:r>
              <a:rPr lang="ru-RU" sz="2200" b="1" dirty="0"/>
              <a:t>На очистку </a:t>
            </a:r>
            <a:r>
              <a:rPr lang="ru-RU" sz="2200" b="1" dirty="0" smtClean="0"/>
              <a:t> улиц </a:t>
            </a:r>
            <a:r>
              <a:rPr lang="ru-RU" sz="2200" b="1" dirty="0"/>
              <a:t>населенных пунктов от снега </a:t>
            </a:r>
            <a:r>
              <a:rPr lang="ru-RU" sz="2200" b="1" dirty="0" smtClean="0"/>
              <a:t>                                   744  </a:t>
            </a:r>
            <a:r>
              <a:rPr lang="ru-RU" sz="2200" b="1" dirty="0" err="1"/>
              <a:t>тыс.руб</a:t>
            </a:r>
            <a:r>
              <a:rPr lang="ru-RU" sz="2200" b="1" dirty="0"/>
              <a:t>. </a:t>
            </a:r>
          </a:p>
          <a:p>
            <a:r>
              <a:rPr lang="ru-RU" sz="2200" b="1" dirty="0"/>
              <a:t>На техобслуживание газового оборудования  и сетей </a:t>
            </a:r>
            <a:r>
              <a:rPr lang="ru-RU" sz="2200" b="1" dirty="0" smtClean="0"/>
              <a:t>                        23 </a:t>
            </a:r>
            <a:r>
              <a:rPr lang="ru-RU" sz="2200" b="1" dirty="0" err="1"/>
              <a:t>тыс.руб</a:t>
            </a:r>
            <a:r>
              <a:rPr lang="ru-RU" sz="2200" b="1" dirty="0"/>
              <a:t>.</a:t>
            </a:r>
          </a:p>
          <a:p>
            <a:r>
              <a:rPr lang="ru-RU" sz="2200" b="1" dirty="0"/>
              <a:t>На оплату труда рабочего по благоустройству и </a:t>
            </a:r>
            <a:r>
              <a:rPr lang="ru-RU" sz="2200" b="1" dirty="0" smtClean="0"/>
              <a:t>техперсонала       440 </a:t>
            </a:r>
            <a:r>
              <a:rPr lang="ru-RU" sz="2200" b="1" dirty="0" err="1"/>
              <a:t>тыс.руб</a:t>
            </a:r>
            <a:r>
              <a:rPr lang="ru-RU" sz="2200" b="1" dirty="0"/>
              <a:t>.</a:t>
            </a:r>
          </a:p>
          <a:p>
            <a:r>
              <a:rPr lang="ru-RU" sz="2200" b="1" dirty="0"/>
              <a:t>Обслуживание официального сайта </a:t>
            </a:r>
            <a:r>
              <a:rPr lang="ru-RU" sz="2200" b="1" dirty="0" smtClean="0"/>
              <a:t>администрации                           24 </a:t>
            </a:r>
            <a:r>
              <a:rPr lang="ru-RU" sz="2200" b="1" dirty="0" err="1"/>
              <a:t>тыс.руб</a:t>
            </a:r>
            <a:r>
              <a:rPr lang="ru-RU" sz="2200" b="1" dirty="0"/>
              <a:t>.</a:t>
            </a:r>
          </a:p>
          <a:p>
            <a:r>
              <a:rPr lang="ru-RU" sz="2200" b="1" dirty="0"/>
              <a:t>Обслуживание контейнера для сбора ртутных ламп </a:t>
            </a:r>
            <a:r>
              <a:rPr lang="ru-RU" sz="2200" b="1" dirty="0" smtClean="0"/>
              <a:t>                           20 </a:t>
            </a:r>
            <a:r>
              <a:rPr lang="ru-RU" sz="2200" b="1" dirty="0" err="1"/>
              <a:t>тыс.руб</a:t>
            </a:r>
            <a:r>
              <a:rPr lang="ru-RU" sz="2200" b="1" dirty="0"/>
              <a:t>.</a:t>
            </a:r>
          </a:p>
          <a:p>
            <a:r>
              <a:rPr lang="ru-RU" sz="2200" b="1" dirty="0"/>
              <a:t>За обслуживание фонарей уличного освещения </a:t>
            </a:r>
            <a:r>
              <a:rPr lang="ru-RU" sz="2200" b="1" dirty="0" smtClean="0"/>
              <a:t>                                  84 </a:t>
            </a:r>
            <a:r>
              <a:rPr lang="ru-RU" sz="2200" b="1" dirty="0" err="1"/>
              <a:t>тыс.руб</a:t>
            </a:r>
            <a:r>
              <a:rPr lang="ru-RU" sz="2200" b="1" dirty="0"/>
              <a:t>.</a:t>
            </a:r>
          </a:p>
          <a:p>
            <a:r>
              <a:rPr lang="ru-RU" sz="2200" b="1" dirty="0"/>
              <a:t>Услуги связи и интернет </a:t>
            </a:r>
            <a:r>
              <a:rPr lang="ru-RU" sz="2200" b="1" dirty="0" smtClean="0"/>
              <a:t>                                                                              43 </a:t>
            </a:r>
            <a:r>
              <a:rPr lang="ru-RU" sz="2200" b="1" dirty="0"/>
              <a:t>тыс. руб.</a:t>
            </a:r>
          </a:p>
          <a:p>
            <a:r>
              <a:rPr lang="ru-RU" sz="2200" b="1" dirty="0"/>
              <a:t>Установлены фонари уличного освещения 5 шт. на сумму </a:t>
            </a:r>
            <a:r>
              <a:rPr lang="ru-RU" sz="2200" b="1" dirty="0" smtClean="0"/>
              <a:t>               26 </a:t>
            </a:r>
            <a:r>
              <a:rPr lang="ru-RU" sz="2200" b="1" dirty="0" err="1"/>
              <a:t>тыс.руб</a:t>
            </a:r>
            <a:r>
              <a:rPr lang="ru-RU" sz="2200" b="1" dirty="0"/>
              <a:t>.</a:t>
            </a:r>
          </a:p>
          <a:p>
            <a:r>
              <a:rPr lang="ru-RU" sz="2200" b="1" dirty="0"/>
              <a:t>Обустройство забора на территории модульного ФАП с. </a:t>
            </a:r>
            <a:r>
              <a:rPr lang="ru-RU" sz="2200" b="1" dirty="0" err="1"/>
              <a:t>Айбуляк</a:t>
            </a:r>
            <a:r>
              <a:rPr lang="ru-RU" sz="2200" b="1" dirty="0"/>
              <a:t> </a:t>
            </a:r>
            <a:r>
              <a:rPr lang="ru-RU" sz="2200" b="1" dirty="0" smtClean="0"/>
              <a:t> 85,3 </a:t>
            </a:r>
            <a:r>
              <a:rPr lang="ru-RU" sz="2200" b="1" dirty="0" err="1"/>
              <a:t>тыс.руб</a:t>
            </a:r>
            <a:r>
              <a:rPr lang="ru-RU" sz="2200" b="1" dirty="0"/>
              <a:t>.</a:t>
            </a:r>
          </a:p>
          <a:p>
            <a:r>
              <a:rPr lang="ru-RU" sz="2200" b="1" dirty="0"/>
              <a:t>Приобретены уличные указатели на сумму </a:t>
            </a:r>
            <a:r>
              <a:rPr lang="ru-RU" sz="2200" b="1" dirty="0" smtClean="0"/>
              <a:t>                                          23,1 </a:t>
            </a:r>
            <a:r>
              <a:rPr lang="ru-RU" sz="2200" b="1" dirty="0" err="1"/>
              <a:t>тыс.руб</a:t>
            </a:r>
            <a:r>
              <a:rPr lang="ru-RU" sz="2200" b="1" dirty="0"/>
              <a:t>.</a:t>
            </a:r>
          </a:p>
          <a:p>
            <a:r>
              <a:rPr lang="ru-RU" sz="2200" b="1" dirty="0" smtClean="0"/>
              <a:t>Приобретение </a:t>
            </a:r>
            <a:r>
              <a:rPr lang="ru-RU" sz="2200" b="1" dirty="0"/>
              <a:t>ГСМ для трактора и легкового автомобиля </a:t>
            </a:r>
            <a:r>
              <a:rPr lang="ru-RU" sz="2200" b="1" dirty="0" smtClean="0"/>
              <a:t>              92 </a:t>
            </a:r>
            <a:r>
              <a:rPr lang="ru-RU" sz="2200" b="1" dirty="0" err="1"/>
              <a:t>тыс.руб</a:t>
            </a:r>
            <a:r>
              <a:rPr lang="ru-RU" sz="2200" b="1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765" y="189961"/>
            <a:ext cx="10488706" cy="75133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" y="1006706"/>
            <a:ext cx="10681118" cy="1158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5764" y="1496270"/>
            <a:ext cx="101256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Частичный ямочный ремонт  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Гудбурово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Щебенение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улиц д. Старый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Артаул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Ямочный ремонт асфальтового  покрытия дорог улиц с.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Ямбаево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моста 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Уракаево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замена ветхих заборов  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Байгузино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Уракаево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ППМИ 2021 года завершение работ по капитальному ремонту водопровода 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Айбуляк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протяженностью 2000 метров.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окон и дверей сельского клуба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д.Гудбурово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светильников для освещения улиц.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0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6483" y="1252279"/>
            <a:ext cx="10488706" cy="183872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 Ч Е Т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администрации сельского поселения Байгузинский сельсовет муниципального района Янаульский район Республики Башкортостан о проделанной работе в 2021 году и задачах на 2022 год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59" y="3292706"/>
            <a:ext cx="10681118" cy="1158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62836" y="39005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8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Зеленая 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ашкирия.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8" y="1459078"/>
            <a:ext cx="5658058" cy="31782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3449180"/>
            <a:ext cx="5061544" cy="28471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15" y="889140"/>
            <a:ext cx="10675021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0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Конкурсы, проекты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16" y="1589705"/>
            <a:ext cx="4965665" cy="37242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862" y="2952206"/>
            <a:ext cx="4969900" cy="3554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73" y="967517"/>
            <a:ext cx="10675021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4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 граждан.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47" y="1276198"/>
            <a:ext cx="3920636" cy="24011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07" y="4349931"/>
            <a:ext cx="4116165" cy="23121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2" r="11095" b="4572"/>
          <a:stretch/>
        </p:blipFill>
        <p:spPr>
          <a:xfrm>
            <a:off x="6913881" y="1402840"/>
            <a:ext cx="3601721" cy="22744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41" y="883044"/>
            <a:ext cx="10675021" cy="115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533" y="4349931"/>
            <a:ext cx="4116163" cy="2312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2945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0601" y="189961"/>
            <a:ext cx="8569234" cy="10862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специалистов.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97" y="1939285"/>
            <a:ext cx="8530590" cy="41277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83" y="1006706"/>
            <a:ext cx="10675021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сельского поселения.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2328" y="1276198"/>
            <a:ext cx="110642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поселения входят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населенных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 января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составляет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1489 чел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01.2020 г было  1494 ч.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родились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чел.,  5 мальчиков, 5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девочек,    2020 г : 8/5/3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умерло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 брак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пары.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Пенсионеров 362 человек, из них 258 женщин 104 мужчин.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Трудоспособного населения 764 человек, несовершеннолетних детей – 202 чел. , из них до 6-ти летнего возраста – 62 чел.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 – 1 чел., тружеников тыла – 18 чел., многодетных семей – 19 , в них детей – 51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69" y="1058958"/>
            <a:ext cx="10675021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5586" y="189961"/>
            <a:ext cx="6831673" cy="108623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2330" y="1671102"/>
            <a:ext cx="105547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 января 2022 года по сельскому поселению Байгузинский сельсовет: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*уточненный бюджет на 2021 год составил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7727,0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утвержденный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на 2021 год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4624,3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*собственные доходы за прошлый 2021 год составили в сумме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628,0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начислено за 2021 год по сельскому поселению: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 239 жилых домов на сумму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63097,0 рублей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оплатили на  01.01.2022 всего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36323,0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налога  на 1007 земельных участков  на сумму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307378,0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оплатили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01.01.2022 всего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287331,0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налога за 2021 год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712494,0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0" y="1160364"/>
            <a:ext cx="10681118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7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11394</TotalTime>
  <Words>1088</Words>
  <Application>Microsoft Office PowerPoint</Application>
  <PresentationFormat>Широкоэкранный</PresentationFormat>
  <Paragraphs>133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Calibri Light</vt:lpstr>
      <vt:lpstr>Times New Roman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Рашид Валиев</dc:creator>
  <cp:lastModifiedBy>Рашид Валиев</cp:lastModifiedBy>
  <cp:revision>56</cp:revision>
  <dcterms:created xsi:type="dcterms:W3CDTF">2022-02-25T05:55:10Z</dcterms:created>
  <dcterms:modified xsi:type="dcterms:W3CDTF">2022-03-09T03:27:06Z</dcterms:modified>
</cp:coreProperties>
</file>